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E12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99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4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31CA4C-6A4D-433B-A20D-3953E279FBEC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67741-88C7-4FD6-99E2-119A9DE73786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66249-2392-4D26-8FB6-00054C190814}" type="datetimeFigureOut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70713-AA65-4D55-994E-BFAE5973568A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70713-AA65-4D55-994E-BFAE5973568A}" type="slidenum">
              <a:rPr lang="en-IN" smtClean="0"/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C4CF-C911-4A76-ACAB-BF858BD5AC8B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50FCD-2723-4CBA-80B2-B120F9B69D85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C4CF-C911-4A76-ACAB-BF858BD5AC8B}" type="slidenum">
              <a:rPr lang="en-IN" smtClean="0"/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3325073"/>
            <a:ext cx="6858007" cy="1982549"/>
            <a:chOff x="0" y="5364490"/>
            <a:chExt cx="6858007" cy="2984683"/>
          </a:xfrm>
        </p:grpSpPr>
        <p:sp>
          <p:nvSpPr>
            <p:cNvPr id="6" name="TextBox 5"/>
            <p:cNvSpPr txBox="1"/>
            <p:nvPr/>
          </p:nvSpPr>
          <p:spPr>
            <a:xfrm>
              <a:off x="7" y="5661740"/>
              <a:ext cx="6858000" cy="26874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r>
                <a:rPr lang="en-US" sz="1200" b="1" dirty="0">
                  <a:latin typeface="Arial Narrow" panose="020B0606020202030204" pitchFamily="34" charset="0"/>
                </a:rPr>
                <a:t>r</a:t>
              </a:r>
              <a:endParaRPr lang="en-US" sz="12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5364490"/>
              <a:ext cx="6858000" cy="3047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Narrow" panose="020B0606020202030204" pitchFamily="34" charset="0"/>
                </a:rPr>
                <a:t>AIMS / OBJECTIVES</a:t>
              </a:r>
              <a:endParaRPr lang="en-IN" sz="16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0" y="8291776"/>
            <a:ext cx="6858007" cy="2051577"/>
            <a:chOff x="10346266" y="4493691"/>
            <a:chExt cx="2908856" cy="2051577"/>
          </a:xfrm>
        </p:grpSpPr>
        <p:sp>
          <p:nvSpPr>
            <p:cNvPr id="18" name="TextBox 17"/>
            <p:cNvSpPr txBox="1"/>
            <p:nvPr/>
          </p:nvSpPr>
          <p:spPr>
            <a:xfrm>
              <a:off x="10346269" y="4790942"/>
              <a:ext cx="2908853" cy="175432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0346266" y="4493691"/>
              <a:ext cx="2908853" cy="3047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Narrow" panose="020B0606020202030204" pitchFamily="34" charset="0"/>
                </a:rPr>
                <a:t>RESULTS &amp; DISCUSSION</a:t>
              </a:r>
              <a:endParaRPr lang="en-IN" sz="16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-14" y="4786926"/>
            <a:ext cx="6858007" cy="3504979"/>
            <a:chOff x="10346266" y="4493691"/>
            <a:chExt cx="2908856" cy="2051577"/>
          </a:xfrm>
        </p:grpSpPr>
        <p:sp>
          <p:nvSpPr>
            <p:cNvPr id="25" name="TextBox 24"/>
            <p:cNvSpPr txBox="1"/>
            <p:nvPr/>
          </p:nvSpPr>
          <p:spPr>
            <a:xfrm>
              <a:off x="10346269" y="4790942"/>
              <a:ext cx="2908853" cy="175432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346266" y="4493691"/>
              <a:ext cx="2908853" cy="3047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Narrow" panose="020B0606020202030204" pitchFamily="34" charset="0"/>
                </a:rPr>
                <a:t>MATERIALS / METHODS</a:t>
              </a:r>
              <a:endParaRPr lang="en-IN" sz="1600" b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0" y="10291153"/>
            <a:ext cx="6858007" cy="1873290"/>
            <a:chOff x="0" y="5364490"/>
            <a:chExt cx="6858007" cy="2051577"/>
          </a:xfrm>
        </p:grpSpPr>
        <p:sp>
          <p:nvSpPr>
            <p:cNvPr id="31" name="TextBox 30"/>
            <p:cNvSpPr txBox="1"/>
            <p:nvPr/>
          </p:nvSpPr>
          <p:spPr>
            <a:xfrm>
              <a:off x="7" y="5661741"/>
              <a:ext cx="6858000" cy="175432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0" y="5364490"/>
              <a:ext cx="6858000" cy="3047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Narrow" panose="020B0606020202030204" pitchFamily="34" charset="0"/>
                </a:rPr>
                <a:t>CONCLUSION</a:t>
              </a:r>
              <a:endParaRPr lang="en-IN" sz="1600" b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-14" y="-76201"/>
            <a:ext cx="6858014" cy="12384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[Title of the E-Poster]</a:t>
            </a:r>
            <a:endParaRPr lang="en-US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[Presenting Author’s Name &amp; Affiliation]</a:t>
            </a:r>
            <a:endParaRPr lang="en-US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[Co - Author’s Name &amp; Affiliation]</a:t>
            </a:r>
            <a:endParaRPr lang="en-US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135914"/>
            <a:ext cx="6857998" cy="28390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Narrow" panose="020B0606020202030204" pitchFamily="34" charset="0"/>
              </a:rPr>
              <a:t>INTRODUCTION</a:t>
            </a:r>
            <a:endParaRPr lang="en-IN" sz="1600" b="1" dirty="0">
              <a:latin typeface="Arial Narrow" panose="020B0606020202030204" pitchFamily="34" charset="0"/>
            </a:endParaRPr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7" y="-49819"/>
            <a:ext cx="1109134" cy="1109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417" y="-25570"/>
            <a:ext cx="1238409" cy="12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180</Words>
  <Application>WPS Presentation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Arial Narrow</vt:lpstr>
      <vt:lpstr>Calibri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MEETY</dc:creator>
  <cp:lastModifiedBy>lovar</cp:lastModifiedBy>
  <cp:revision>11</cp:revision>
  <dcterms:created xsi:type="dcterms:W3CDTF">2023-11-06T12:34:00Z</dcterms:created>
  <dcterms:modified xsi:type="dcterms:W3CDTF">2026-01-05T07:13:33Z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B377B8C5344741BFAF92DB55429452D5_12</vt:lpwstr>
  </property>
  <property fmtid="{D5CDD505-2E9C-101B-9397-08002B2CF9AE}" pid="3" name="KSOProductBuildVer">
    <vt:lpwstr>1033-12.2.0.23196</vt:lpwstr>
  </property>
</Properties>
</file>